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356" r:id="rId3"/>
    <p:sldId id="396" r:id="rId4"/>
    <p:sldId id="363" r:id="rId5"/>
    <p:sldId id="369" r:id="rId6"/>
    <p:sldId id="365" r:id="rId7"/>
    <p:sldId id="367" r:id="rId8"/>
    <p:sldId id="368" r:id="rId9"/>
    <p:sldId id="370" r:id="rId10"/>
    <p:sldId id="371" r:id="rId11"/>
    <p:sldId id="373" r:id="rId12"/>
    <p:sldId id="375" r:id="rId13"/>
    <p:sldId id="376" r:id="rId14"/>
    <p:sldId id="377" r:id="rId15"/>
    <p:sldId id="379" r:id="rId16"/>
    <p:sldId id="380" r:id="rId17"/>
    <p:sldId id="381" r:id="rId18"/>
    <p:sldId id="382" r:id="rId19"/>
    <p:sldId id="383" r:id="rId20"/>
    <p:sldId id="384" r:id="rId21"/>
    <p:sldId id="38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93609" autoAdjust="0"/>
  </p:normalViewPr>
  <p:slideViewPr>
    <p:cSldViewPr snapToGrid="0" snapToObjects="1">
      <p:cViewPr varScale="1">
        <p:scale>
          <a:sx n="122" d="100"/>
          <a:sy n="122" d="100"/>
        </p:scale>
        <p:origin x="16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4A7-8C8F-0444-B05A-6DE0ED7B35B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63CA-6EF3-434A-8E2F-FF8FCBDA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6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9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4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15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62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13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69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41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7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20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7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6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23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88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1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57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0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86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F647BD-C221-1844-9ED2-A7F7759EF665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pielman@rowa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ditor_w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29448" cy="4571999"/>
          </a:xfrm>
        </p:spPr>
        <p:txBody>
          <a:bodyPr/>
          <a:lstStyle/>
          <a:p>
            <a:r>
              <a:rPr lang="en-US" sz="6000" dirty="0"/>
              <a:t>Introduction to biocomputing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42888" y="4914899"/>
            <a:ext cx="8691439" cy="15787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Stephanie Spielman, </a:t>
            </a:r>
            <a:r>
              <a:rPr lang="en-US" dirty="0" err="1"/>
              <a:t>phd</a:t>
            </a:r>
            <a:r>
              <a:rPr lang="en-US" dirty="0"/>
              <a:t> (Dr. Spielman)</a:t>
            </a:r>
          </a:p>
          <a:p>
            <a:r>
              <a:rPr lang="en-US" dirty="0">
                <a:hlinkClick r:id="rId3"/>
              </a:rPr>
              <a:t>spielman@rowan.edu</a:t>
            </a:r>
            <a:endParaRPr lang="en-US" dirty="0"/>
          </a:p>
          <a:p>
            <a:r>
              <a:rPr lang="en-US" dirty="0"/>
              <a:t>Science Hall 201D</a:t>
            </a:r>
          </a:p>
        </p:txBody>
      </p:sp>
    </p:spTree>
    <p:extLst>
      <p:ext uri="{BB962C8B-B14F-4D97-AF65-F5344CB8AC3E}">
        <p14:creationId xmlns:p14="http://schemas.microsoft.com/office/powerpoint/2010/main" val="35174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[A-Z]\w+ \w+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72145" y="3950528"/>
            <a:ext cx="2619359" cy="475027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4563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 </a:t>
            </a:r>
            <a:r>
              <a:rPr lang="en-US" dirty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[A-Z]</a:t>
            </a:r>
            <a:r>
              <a:rPr lang="en-US" dirty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\w+ </a:t>
            </a:r>
            <a:r>
              <a:rPr lang="en-US" dirty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\w+</a:t>
            </a:r>
            <a:r>
              <a:rPr lang="en-US" dirty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Replace: \1. \2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New string:  M.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58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12762" y="3950528"/>
            <a:ext cx="429371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ounded Rectangle 5"/>
          <p:cNvSpPr/>
          <p:nvPr/>
        </p:nvSpPr>
        <p:spPr>
          <a:xfrm>
            <a:off x="3553599" y="3950528"/>
            <a:ext cx="429371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62157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\d+\.\d+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4299" y="3940018"/>
            <a:ext cx="900485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37988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\d+\.\d+ \w+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1169" y="3938601"/>
            <a:ext cx="1593893" cy="38115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73128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\d+\.\d+ \w+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4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\d+\.*\d* \w+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72700" y="3949111"/>
            <a:ext cx="936266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67635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^\d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20149" y="3917580"/>
            <a:ext cx="214685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21667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\w$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46570" y="3955074"/>
            <a:ext cx="236847" cy="396209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242926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85.341234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\d+\.\d{3}</a:t>
            </a:r>
            <a:r>
              <a:rPr lang="en-US" dirty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Replace: \1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New string: 85.341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3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971789"/>
            <a:ext cx="4800600" cy="10287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25" indent="-428625">
              <a:buFont typeface="Arial"/>
              <a:buChar char="•"/>
            </a:pPr>
            <a:r>
              <a:rPr lang="en-US" sz="2700" i="1" dirty="0"/>
              <a:t>Pattern-based </a:t>
            </a:r>
            <a:r>
              <a:rPr lang="en-US" sz="2700" dirty="0"/>
              <a:t>search and replace</a:t>
            </a:r>
            <a:endParaRPr lang="en-US" sz="2700" i="1" dirty="0"/>
          </a:p>
          <a:p>
            <a:pPr marL="428625" indent="-428625">
              <a:buFont typeface="Arial"/>
              <a:buChar char="•"/>
            </a:pPr>
            <a:endParaRPr lang="en-US" sz="2700" dirty="0"/>
          </a:p>
          <a:p>
            <a:pPr marL="428625" indent="-428625">
              <a:buFont typeface="Arial"/>
              <a:buChar char="•"/>
            </a:pPr>
            <a:r>
              <a:rPr lang="en-US" sz="2700" dirty="0"/>
              <a:t>Extremely powerful beyond all reason</a:t>
            </a:r>
          </a:p>
          <a:p>
            <a:pPr marL="428625" indent="-428625">
              <a:buFont typeface="Arial"/>
              <a:buChar char="•"/>
            </a:pPr>
            <a:endParaRPr lang="en-US" sz="2700" dirty="0"/>
          </a:p>
          <a:p>
            <a:pPr marL="428625" indent="-428625">
              <a:buFont typeface="Arial"/>
              <a:buChar char="•"/>
            </a:pPr>
            <a:r>
              <a:rPr lang="en-US" sz="2700" dirty="0"/>
              <a:t>Excellent for </a:t>
            </a:r>
            <a:r>
              <a:rPr lang="en-US" sz="2700"/>
              <a:t>text (file) </a:t>
            </a:r>
            <a:r>
              <a:rPr lang="en-US" sz="2700" dirty="0"/>
              <a:t>manipulation!</a:t>
            </a:r>
          </a:p>
          <a:p>
            <a:pPr marL="428625" indent="-428625">
              <a:buFont typeface="Arial"/>
              <a:buChar char="•"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34375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\d+\.\d{3}</a:t>
            </a:r>
            <a:r>
              <a:rPr lang="en-US" dirty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Replace: \1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New string: ?????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76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ea typeface="Monaco" charset="0"/>
                <a:cs typeface="Monaco" charset="0"/>
              </a:rPr>
              <a:t>Come up with a regular expression to convert the following text: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85.34 cm	</a:t>
            </a:r>
            <a:r>
              <a:rPr lang="en-US">
                <a:latin typeface="Monaco" charset="0"/>
                <a:ea typeface="Monaco" charset="0"/>
                <a:cs typeface="Monaco" charset="0"/>
              </a:rPr>
              <a:t>	      </a:t>
            </a:r>
            <a:r>
              <a:rPr lang="en-US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85.3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cm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85.678 cm             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85.6 cm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923.1115 cm           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923.1 cm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1.95 cm               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1.9 cm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6 cm                  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6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7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</a:t>
            </a:r>
            <a:r>
              <a:rPr lang="en-US" dirty="0" err="1"/>
              <a:t>psa</a:t>
            </a:r>
            <a:r>
              <a:rPr lang="en-US" dirty="0"/>
              <a:t>: text editors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Microsoft Word is not a text editor!!!!!!! I’m so serious!!!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GUI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strike="sngStrike" dirty="0" err="1"/>
              <a:t>TextEdit</a:t>
            </a:r>
            <a:r>
              <a:rPr lang="en-US" strike="sngStrike" dirty="0"/>
              <a:t> and Notepad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dirty="0" err="1"/>
              <a:t>Textwrangler</a:t>
            </a:r>
            <a:r>
              <a:rPr lang="en-US" dirty="0"/>
              <a:t>/BBEdit for Macs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dirty="0"/>
              <a:t>Sublime 3 for everyone else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dirty="0"/>
              <a:t>Newer, awesome one called Atom (but still buggy)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CLI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dirty="0"/>
              <a:t>Vim/vi, </a:t>
            </a:r>
            <a:r>
              <a:rPr lang="en-US" dirty="0" err="1"/>
              <a:t>emacs</a:t>
            </a:r>
            <a:r>
              <a:rPr lang="en-US" dirty="0"/>
              <a:t>, </a:t>
            </a:r>
            <a:r>
              <a:rPr lang="en-US" dirty="0" err="1"/>
              <a:t>nano</a:t>
            </a:r>
            <a:r>
              <a:rPr lang="en-US" dirty="0"/>
              <a:t>, </a:t>
            </a:r>
            <a:r>
              <a:rPr lang="en-US" dirty="0" err="1"/>
              <a:t>pico</a:t>
            </a:r>
            <a:r>
              <a:rPr lang="en-US" dirty="0"/>
              <a:t> (b/c puns)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</a:t>
            </a:r>
            <a:r>
              <a:rPr lang="en-US" dirty="0" err="1">
                <a:hlinkClick r:id="rId2"/>
              </a:rPr>
              <a:t>Editor_war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8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Mus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92236" y="3950528"/>
            <a:ext cx="577964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772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63917" y="3930870"/>
            <a:ext cx="2301917" cy="41593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8245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mM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]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us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23772" y="3950527"/>
            <a:ext cx="577964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ounded Rectangle 4"/>
          <p:cNvSpPr/>
          <p:nvPr/>
        </p:nvSpPr>
        <p:spPr>
          <a:xfrm>
            <a:off x="3764921" y="3950526"/>
            <a:ext cx="523298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389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[A-</a:t>
            </a:r>
            <a:r>
              <a:rPr lang="en-US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Za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-z]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us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51867" y="3950526"/>
            <a:ext cx="577964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ounded Rectangle 4"/>
          <p:cNvSpPr/>
          <p:nvPr/>
        </p:nvSpPr>
        <p:spPr>
          <a:xfrm>
            <a:off x="3813269" y="3950527"/>
            <a:ext cx="523298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ounded Rectangle 5"/>
          <p:cNvSpPr/>
          <p:nvPr/>
        </p:nvSpPr>
        <p:spPr>
          <a:xfrm>
            <a:off x="4703444" y="3950527"/>
            <a:ext cx="523298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5131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w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50426" y="3950527"/>
            <a:ext cx="577964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ounded Rectangle 4"/>
          <p:cNvSpPr/>
          <p:nvPr/>
        </p:nvSpPr>
        <p:spPr>
          <a:xfrm>
            <a:off x="3820102" y="3950527"/>
            <a:ext cx="523298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ounded Rectangle 5"/>
          <p:cNvSpPr/>
          <p:nvPr/>
        </p:nvSpPr>
        <p:spPr>
          <a:xfrm>
            <a:off x="4635112" y="3950527"/>
            <a:ext cx="523298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3246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171701"/>
            <a:ext cx="5715000" cy="225385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\w+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Match:  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23772" y="3950528"/>
            <a:ext cx="577964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ounded Rectangle 4"/>
          <p:cNvSpPr/>
          <p:nvPr/>
        </p:nvSpPr>
        <p:spPr>
          <a:xfrm>
            <a:off x="3710152" y="3950528"/>
            <a:ext cx="1525647" cy="385761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43539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622</TotalTime>
  <Words>454</Words>
  <Application>Microsoft Macintosh PowerPoint</Application>
  <PresentationFormat>On-screen Show (4:3)</PresentationFormat>
  <Paragraphs>162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Monaco</vt:lpstr>
      <vt:lpstr>Essential</vt:lpstr>
      <vt:lpstr>Introduction to biocomputing</vt:lpstr>
      <vt:lpstr>Regular expressions </vt:lpstr>
      <vt:lpstr>critical psa: text editors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Exercise</vt:lpstr>
    </vt:vector>
  </TitlesOfParts>
  <Company>University of Texas at Austin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Python: Day one</dc:title>
  <dc:creator>Stephanie Spielman</dc:creator>
  <cp:lastModifiedBy>Spielman, Stephanie J</cp:lastModifiedBy>
  <cp:revision>1081</cp:revision>
  <dcterms:created xsi:type="dcterms:W3CDTF">2015-05-13T18:41:17Z</dcterms:created>
  <dcterms:modified xsi:type="dcterms:W3CDTF">2018-10-18T20:33:22Z</dcterms:modified>
</cp:coreProperties>
</file>